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2" r:id="rId11"/>
    <p:sldId id="269" r:id="rId12"/>
    <p:sldId id="270" r:id="rId13"/>
    <p:sldId id="271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4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1.wmf"/><Relationship Id="rId7" Type="http://schemas.openxmlformats.org/officeDocument/2006/relationships/image" Target="../media/image47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8.wmf"/><Relationship Id="rId4" Type="http://schemas.openxmlformats.org/officeDocument/2006/relationships/image" Target="../media/image20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41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31.wmf"/><Relationship Id="rId7" Type="http://schemas.openxmlformats.org/officeDocument/2006/relationships/image" Target="../media/image44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5.bin"/><Relationship Id="rId10" Type="http://schemas.openxmlformats.org/officeDocument/2006/relationships/oleObject" Target="../embeddings/oleObject100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1.bin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Spatial Descriptions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suppose that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is rotated relative to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7600" y="5227637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944394" y="385524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941637"/>
          <a:ext cx="304800" cy="498475"/>
        </p:xfrm>
        <a:graphic>
          <a:graphicData uri="http://schemas.openxmlformats.org/presentationml/2006/ole">
            <p:oleObj spid="_x0000_s50178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255837"/>
          <a:ext cx="330200" cy="498475"/>
        </p:xfrm>
        <a:graphic>
          <a:graphicData uri="http://schemas.openxmlformats.org/presentationml/2006/ole">
            <p:oleObj spid="_x0000_s50179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3132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988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2370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4049712"/>
          <a:ext cx="330200" cy="527050"/>
        </p:xfrm>
        <a:graphic>
          <a:graphicData uri="http://schemas.openxmlformats.org/presentationml/2006/ole">
            <p:oleObj spid="_x0000_s50182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98637"/>
          <a:ext cx="355600" cy="528637"/>
        </p:xfrm>
        <a:graphic>
          <a:graphicData uri="http://schemas.openxmlformats.org/presentationml/2006/ole">
            <p:oleObj spid="_x0000_s50183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160837"/>
          <a:ext cx="863600" cy="528638"/>
        </p:xfrm>
        <a:graphic>
          <a:graphicData uri="http://schemas.openxmlformats.org/presentationml/2006/ole">
            <p:oleObj spid="_x0000_s50184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854554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520151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342606" y="4313237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4" idx="0"/>
          </p:cNvCxnSpPr>
          <p:nvPr/>
        </p:nvCxnSpPr>
        <p:spPr>
          <a:xfrm rot="5400000" flipH="1" flipV="1">
            <a:off x="3162300" y="4732337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257800" y="3398837"/>
            <a:ext cx="11430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5486400" y="4313237"/>
            <a:ext cx="9144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902074"/>
          <a:ext cx="254000" cy="411163"/>
        </p:xfrm>
        <a:graphic>
          <a:graphicData uri="http://schemas.openxmlformats.org/presentationml/2006/ole">
            <p:oleObj spid="_x0000_s50187" name="Equation" r:id="rId9" imgW="126720" imgH="177480" progId="Equation.3">
              <p:embed/>
            </p:oleObj>
          </a:graphicData>
        </a:graphic>
      </p:graphicFrame>
      <p:graphicFrame>
        <p:nvGraphicFramePr>
          <p:cNvPr id="50188" name="Object 2"/>
          <p:cNvGraphicFramePr>
            <a:graphicFrameLocks noChangeAspect="1"/>
          </p:cNvGraphicFramePr>
          <p:nvPr/>
        </p:nvGraphicFramePr>
        <p:xfrm>
          <a:off x="6883400" y="3627437"/>
          <a:ext cx="660400" cy="411163"/>
        </p:xfrm>
        <a:graphic>
          <a:graphicData uri="http://schemas.openxmlformats.org/presentationml/2006/ole">
            <p:oleObj spid="_x0000_s50188" name="Equation" r:id="rId10" imgW="330120" imgH="177480" progId="Equation.3">
              <p:embed/>
            </p:oleObj>
          </a:graphicData>
        </a:graphic>
      </p:graphicFrame>
      <p:graphicFrame>
        <p:nvGraphicFramePr>
          <p:cNvPr id="50189" name="Object 2"/>
          <p:cNvGraphicFramePr>
            <a:graphicFrameLocks noChangeAspect="1"/>
          </p:cNvGraphicFramePr>
          <p:nvPr/>
        </p:nvGraphicFramePr>
        <p:xfrm>
          <a:off x="4216400" y="5456237"/>
          <a:ext cx="711200" cy="411163"/>
        </p:xfrm>
        <a:graphic>
          <a:graphicData uri="http://schemas.openxmlformats.org/presentationml/2006/ole">
            <p:oleObj spid="_x0000_s50189" name="Equation" r:id="rId11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orientation of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p:oleObj spid="_x0000_s64514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p:oleObj spid="_x0000_s64515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4516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4517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p:oleObj spid="_x0000_s64518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p:oleObj spid="_x0000_s64519" name="Equation" r:id="rId9" imgW="126720" imgH="17748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895600" y="4891088"/>
          <a:ext cx="2700337" cy="976312"/>
        </p:xfrm>
        <a:graphic>
          <a:graphicData uri="http://schemas.openxmlformats.org/presentationml/2006/ole">
            <p:oleObj spid="_x0000_s64522" name="Equation" r:id="rId10" imgW="13334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p:oleObj spid="_x0000_s6656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p:oleObj spid="_x0000_s66563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6564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6565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p:oleObj spid="_x0000_s66566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p:oleObj spid="_x0000_s66567" name="Equation" r:id="rId9" imgW="126720" imgH="17748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p:oleObj spid="_x0000_s66568" name="Equation" r:id="rId10" imgW="1981080" imgH="457200" progId="Equation.3">
              <p:embed/>
            </p:oleObj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295400"/>
          <a:ext cx="1066800" cy="1057275"/>
        </p:xfrm>
        <a:graphic>
          <a:graphicData uri="http://schemas.openxmlformats.org/presentationml/2006/ole">
            <p:oleObj spid="_x0000_s66569" name="Equation" r:id="rId11" imgW="533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7588" name="Equation" r:id="rId4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7589" name="Equation" r:id="rId5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3175000" y="4098925"/>
          <a:ext cx="330200" cy="528638"/>
        </p:xfrm>
        <a:graphic>
          <a:graphicData uri="http://schemas.openxmlformats.org/presentationml/2006/ole">
            <p:oleObj spid="_x0000_s67590" name="Equation" r:id="rId6" imgW="164880" imgH="22860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p:oleObj spid="_x0000_s67592" name="Equation" r:id="rId7" imgW="1981080" imgH="457200" progId="Equation.3">
              <p:embed/>
            </p:oleObj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524000"/>
          <a:ext cx="355600" cy="528638"/>
        </p:xfrm>
        <a:graphic>
          <a:graphicData uri="http://schemas.openxmlformats.org/presentationml/2006/ole">
            <p:oleObj spid="_x0000_s67593" name="Equation" r:id="rId8" imgW="177480" imgH="228600" progId="Equation.3">
              <p:embed/>
            </p:oleObj>
          </a:graphicData>
        </a:graphic>
      </p:graphicFrame>
      <p:sp>
        <p:nvSpPr>
          <p:cNvPr id="21" name="Oval 20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5689600" y="2209800"/>
          <a:ext cx="406400" cy="528638"/>
        </p:xfrm>
        <a:graphic>
          <a:graphicData uri="http://schemas.openxmlformats.org/presentationml/2006/ole">
            <p:oleObj spid="_x0000_s67594" name="Equation" r:id="rId9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7BC7F72-FFBC-49EC-8653-D11BE33F4A8A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and 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6F04AA9-337C-4A5E-B8BE-51E2AAC4C9FD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-1800000">
            <a:off x="5654144" y="2895494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4400000">
            <a:off x="5029888" y="275775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388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553200" y="2362200"/>
          <a:ext cx="304800" cy="498475"/>
        </p:xfrm>
        <a:graphic>
          <a:graphicData uri="http://schemas.openxmlformats.org/presentationml/2006/ole">
            <p:oleObj spid="_x0000_s5120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4953000" y="1828800"/>
          <a:ext cx="330200" cy="498475"/>
        </p:xfrm>
        <a:graphic>
          <a:graphicData uri="http://schemas.openxmlformats.org/presentationml/2006/ole">
            <p:oleObj spid="_x0000_s51203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334000" y="3062287"/>
          <a:ext cx="304800" cy="498475"/>
        </p:xfrm>
        <a:graphic>
          <a:graphicData uri="http://schemas.openxmlformats.org/presentationml/2006/ole">
            <p:oleObj spid="_x0000_s51204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334000" y="3595687"/>
          <a:ext cx="381000" cy="498475"/>
        </p:xfrm>
        <a:graphic>
          <a:graphicData uri="http://schemas.openxmlformats.org/presentationml/2006/ole">
            <p:oleObj spid="_x0000_s51205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39004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34424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38242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3636962"/>
          <a:ext cx="330200" cy="527050"/>
        </p:xfrm>
        <a:graphic>
          <a:graphicData uri="http://schemas.openxmlformats.org/presentationml/2006/ole">
            <p:oleObj spid="_x0000_s51206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2438400"/>
          <a:ext cx="355600" cy="528637"/>
        </p:xfrm>
        <a:graphic>
          <a:graphicData uri="http://schemas.openxmlformats.org/presentationml/2006/ole">
            <p:oleObj spid="_x0000_s51207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3886200"/>
          <a:ext cx="330200" cy="528637"/>
        </p:xfrm>
        <a:graphic>
          <a:graphicData uri="http://schemas.openxmlformats.org/presentationml/2006/ole">
            <p:oleObj spid="_x0000_s51208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4433887"/>
          <a:ext cx="431800" cy="498475"/>
        </p:xfrm>
        <a:graphic>
          <a:graphicData uri="http://schemas.openxmlformats.org/presentationml/2006/ole">
            <p:oleObj spid="_x0000_s51209" name="Equation" r:id="rId11" imgW="215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2746375" y="1379537"/>
          <a:ext cx="3651250" cy="1439863"/>
        </p:xfrm>
        <a:graphic>
          <a:graphicData uri="http://schemas.openxmlformats.org/presentationml/2006/ole">
            <p:oleObj spid="_x0000_s52226" name="Equation" r:id="rId3" imgW="1803240" imgH="71100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Points and Vectors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96774EA-3E3D-40E3-A333-C701572372ED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point : a location in space</a:t>
            </a:r>
          </a:p>
          <a:p>
            <a:r>
              <a:rPr lang="en-CA" dirty="0" smtClean="0"/>
              <a:t>vector : magnitude (length) and direction between two points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2590800"/>
          <a:ext cx="304800" cy="381000"/>
        </p:xfrm>
        <a:graphic>
          <a:graphicData uri="http://schemas.openxmlformats.org/presentationml/2006/ole">
            <p:oleObj spid="_x0000_s27649" name="Equation" r:id="rId4" imgW="152280" imgH="16488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49600" y="3886200"/>
          <a:ext cx="254000" cy="381000"/>
        </p:xfrm>
        <a:graphic>
          <a:graphicData uri="http://schemas.openxmlformats.org/presentationml/2006/ole">
            <p:oleObj spid="_x0000_s27650" name="Equation" r:id="rId5" imgW="126720" imgH="16488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686300" y="3533775"/>
          <a:ext cx="228600" cy="322263"/>
        </p:xfrm>
        <a:graphic>
          <a:graphicData uri="http://schemas.openxmlformats.org/presentationml/2006/ole">
            <p:oleObj spid="_x0000_s27651" name="Equation" r:id="rId6" imgW="1141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E286EAB-D00E-4887-965C-74739331AA70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choosing a frame (a point and two perpendicular vectors of unit length) allows us to assign coordinates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40400" y="2517775"/>
          <a:ext cx="406400" cy="527050"/>
        </p:xfrm>
        <a:graphic>
          <a:graphicData uri="http://schemas.openxmlformats.org/presentationml/2006/ole">
            <p:oleObj spid="_x0000_s46082" name="Equation" r:id="rId4" imgW="203040" imgH="2286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098800" y="3813175"/>
          <a:ext cx="355600" cy="527050"/>
        </p:xfrm>
        <a:graphic>
          <a:graphicData uri="http://schemas.openxmlformats.org/presentationml/2006/ole">
            <p:oleObj spid="_x0000_s46083" name="Equation" r:id="rId5" imgW="17748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400800" y="5181600"/>
          <a:ext cx="2286000" cy="1054100"/>
        </p:xfrm>
        <a:graphic>
          <a:graphicData uri="http://schemas.openxmlformats.org/presentationml/2006/ole">
            <p:oleObj spid="_x0000_s46084" name="Equation" r:id="rId6" imgW="1143000" imgH="45720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03400" y="52578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1346994" y="47998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27200" y="5181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2794000" y="5029200"/>
          <a:ext cx="330200" cy="527050"/>
        </p:xfrm>
        <a:graphic>
          <a:graphicData uri="http://schemas.openxmlformats.org/presentationml/2006/ole">
            <p:oleObj spid="_x0000_s46085" name="Equation" r:id="rId7" imgW="164880" imgH="22860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1638300" y="3733800"/>
          <a:ext cx="355600" cy="527050"/>
        </p:xfrm>
        <a:graphic>
          <a:graphicData uri="http://schemas.openxmlformats.org/presentationml/2006/ole">
            <p:oleObj spid="_x0000_s46086" name="Equation" r:id="rId8" imgW="177480" imgH="22860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651000" y="5257800"/>
          <a:ext cx="330200" cy="527050"/>
        </p:xfrm>
        <a:graphic>
          <a:graphicData uri="http://schemas.openxmlformats.org/presentationml/2006/ole">
            <p:oleObj spid="_x0000_s46087" name="Equation" r:id="rId9" imgW="164880" imgH="22860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990600" y="5334000"/>
          <a:ext cx="431800" cy="498475"/>
        </p:xfrm>
        <a:graphic>
          <a:graphicData uri="http://schemas.openxmlformats.org/presentationml/2006/ole">
            <p:oleObj spid="_x0000_s46088" name="Equation" r:id="rId10" imgW="215640" imgH="215640" progId="Equation.3">
              <p:embed/>
            </p:oleObj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p:oleObj spid="_x0000_s46089" name="Equation" r:id="rId11" imgW="647640" imgH="457200" progId="Equation.3">
              <p:embed/>
            </p:oleObj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371600" cy="1054100"/>
        </p:xfrm>
        <a:graphic>
          <a:graphicData uri="http://schemas.openxmlformats.org/presentationml/2006/ole">
            <p:oleObj spid="_x0000_s46090" name="Equation" r:id="rId12" imgW="685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2077A8-5506-4AE6-8069-C17320395491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coordinates change depending on the choice of frame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65800" y="2517775"/>
          <a:ext cx="355600" cy="527050"/>
        </p:xfrm>
        <a:graphic>
          <a:graphicData uri="http://schemas.openxmlformats.org/presentationml/2006/ole">
            <p:oleObj spid="_x0000_s47106" name="Equation" r:id="rId4" imgW="177480" imgH="2286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11500" y="3813175"/>
          <a:ext cx="330200" cy="527050"/>
        </p:xfrm>
        <a:graphic>
          <a:graphicData uri="http://schemas.openxmlformats.org/presentationml/2006/ole">
            <p:oleObj spid="_x0000_s47107" name="Equation" r:id="rId5" imgW="16488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362700" y="5181600"/>
          <a:ext cx="2362200" cy="1054100"/>
        </p:xfrm>
        <a:graphic>
          <a:graphicData uri="http://schemas.openxmlformats.org/presentationml/2006/ole">
            <p:oleObj spid="_x0000_s47108" name="Equation" r:id="rId6" imgW="1180800" imgH="45720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28800" y="34290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V="1">
            <a:off x="1372394" y="38854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52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1689100" y="4433888"/>
          <a:ext cx="304800" cy="498475"/>
        </p:xfrm>
        <a:graphic>
          <a:graphicData uri="http://schemas.openxmlformats.org/presentationml/2006/ole">
            <p:oleObj spid="_x0000_s47109" name="Equation" r:id="rId7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832100" y="3179763"/>
          <a:ext cx="330200" cy="498475"/>
        </p:xfrm>
        <a:graphic>
          <a:graphicData uri="http://schemas.openxmlformats.org/presentationml/2006/ole">
            <p:oleObj spid="_x0000_s47110" name="Equation" r:id="rId8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384300" y="2833688"/>
          <a:ext cx="304800" cy="498475"/>
        </p:xfrm>
        <a:graphic>
          <a:graphicData uri="http://schemas.openxmlformats.org/presentationml/2006/ole">
            <p:oleObj spid="_x0000_s47111" name="Equation" r:id="rId9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787400" y="2895600"/>
          <a:ext cx="381000" cy="498475"/>
        </p:xfrm>
        <a:graphic>
          <a:graphicData uri="http://schemas.openxmlformats.org/presentationml/2006/ole">
            <p:oleObj spid="_x0000_s47112" name="Equation" r:id="rId10" imgW="190440" imgH="215640" progId="Equation.3">
              <p:embed/>
            </p:oleObj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p:oleObj spid="_x0000_s47113" name="Equation" r:id="rId11" imgW="647640" imgH="457200" progId="Equation.3">
              <p:embed/>
            </p:oleObj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549400" cy="1054100"/>
        </p:xfrm>
        <a:graphic>
          <a:graphicData uri="http://schemas.openxmlformats.org/presentationml/2006/ole">
            <p:oleObj spid="_x0000_s47114" name="Equation" r:id="rId12" imgW="7743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Dot Product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4BFFF94-501B-467F-9D95-A8A87C939112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dot product of two vectors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762000" y="1447800"/>
          <a:ext cx="1092200" cy="2166938"/>
        </p:xfrm>
        <a:graphic>
          <a:graphicData uri="http://schemas.openxmlformats.org/presentationml/2006/ole">
            <p:oleObj spid="_x0000_s48138" name="Equation" r:id="rId4" imgW="545760" imgH="939600" progId="Equation.3">
              <p:embed/>
            </p:oleObj>
          </a:graphicData>
        </a:graphic>
      </p:graphicFrame>
      <p:graphicFrame>
        <p:nvGraphicFramePr>
          <p:cNvPr id="48139" name="Object 1"/>
          <p:cNvGraphicFramePr>
            <a:graphicFrameLocks noChangeAspect="1"/>
          </p:cNvGraphicFramePr>
          <p:nvPr/>
        </p:nvGraphicFramePr>
        <p:xfrm>
          <a:off x="2209800" y="1447800"/>
          <a:ext cx="1066800" cy="2166938"/>
        </p:xfrm>
        <a:graphic>
          <a:graphicData uri="http://schemas.openxmlformats.org/presentationml/2006/ole">
            <p:oleObj spid="_x0000_s48139" name="Equation" r:id="rId5" imgW="533160" imgH="939600" progId="Equation.3">
              <p:embed/>
            </p:oleObj>
          </a:graphicData>
        </a:graphic>
      </p:graphicFrame>
      <p:graphicFrame>
        <p:nvGraphicFramePr>
          <p:cNvPr id="48140" name="Object 1"/>
          <p:cNvGraphicFramePr>
            <a:graphicFrameLocks noChangeAspect="1"/>
          </p:cNvGraphicFramePr>
          <p:nvPr/>
        </p:nvGraphicFramePr>
        <p:xfrm>
          <a:off x="4038600" y="2195513"/>
          <a:ext cx="4114800" cy="557212"/>
        </p:xfrm>
        <a:graphic>
          <a:graphicData uri="http://schemas.openxmlformats.org/presentationml/2006/ole">
            <p:oleObj spid="_x0000_s48140" name="Equation" r:id="rId6" imgW="2057400" imgH="24120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3619500" y="42672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525780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991100" y="47625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57800" y="50292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"/>
          <p:cNvGraphicFramePr>
            <a:graphicFrameLocks noChangeAspect="1"/>
          </p:cNvGraphicFramePr>
          <p:nvPr/>
        </p:nvGraphicFramePr>
        <p:xfrm>
          <a:off x="4953000" y="4038600"/>
          <a:ext cx="254000" cy="322262"/>
        </p:xfrm>
        <a:graphic>
          <a:graphicData uri="http://schemas.openxmlformats.org/presentationml/2006/ole">
            <p:oleObj spid="_x0000_s48141" name="Equation" r:id="rId7" imgW="126720" imgH="139680" progId="Equation.3">
              <p:embed/>
            </p:oleObj>
          </a:graphicData>
        </a:graphic>
      </p:graphicFrame>
      <p:graphicFrame>
        <p:nvGraphicFramePr>
          <p:cNvPr id="48142" name="Object 1"/>
          <p:cNvGraphicFramePr>
            <a:graphicFrameLocks noChangeAspect="1"/>
          </p:cNvGraphicFramePr>
          <p:nvPr/>
        </p:nvGraphicFramePr>
        <p:xfrm>
          <a:off x="6096000" y="5410200"/>
          <a:ext cx="228600" cy="322262"/>
        </p:xfrm>
        <a:graphic>
          <a:graphicData uri="http://schemas.openxmlformats.org/presentationml/2006/ole">
            <p:oleObj spid="_x0000_s48142" name="Equation" r:id="rId8" imgW="114120" imgH="139680" progId="Equation.3">
              <p:embed/>
            </p:oleObj>
          </a:graphicData>
        </a:graphic>
      </p:graphicFrame>
      <p:graphicFrame>
        <p:nvGraphicFramePr>
          <p:cNvPr id="48143" name="Object 1"/>
          <p:cNvGraphicFramePr>
            <a:graphicFrameLocks noChangeAspect="1"/>
          </p:cNvGraphicFramePr>
          <p:nvPr/>
        </p:nvGraphicFramePr>
        <p:xfrm>
          <a:off x="4495800" y="4800600"/>
          <a:ext cx="254000" cy="409575"/>
        </p:xfrm>
        <a:graphic>
          <a:graphicData uri="http://schemas.openxmlformats.org/presentationml/2006/ole">
            <p:oleObj spid="_x0000_s48143" name="Equation" r:id="rId9" imgW="126720" imgH="177480" progId="Equation.3">
              <p:embed/>
            </p:oleObj>
          </a:graphicData>
        </a:graphic>
      </p:graphicFrame>
      <p:graphicFrame>
        <p:nvGraphicFramePr>
          <p:cNvPr id="48145" name="Object 1"/>
          <p:cNvGraphicFramePr>
            <a:graphicFrameLocks noChangeAspect="1"/>
          </p:cNvGraphicFramePr>
          <p:nvPr/>
        </p:nvGraphicFramePr>
        <p:xfrm>
          <a:off x="4038600" y="5562600"/>
          <a:ext cx="1066800" cy="584200"/>
        </p:xfrm>
        <a:graphic>
          <a:graphicData uri="http://schemas.openxmlformats.org/presentationml/2006/ole">
            <p:oleObj spid="_x0000_s48145" name="Equation" r:id="rId10" imgW="533160" imgH="253800" progId="Equation.3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3657600" y="5486400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4038600" y="2843213"/>
          <a:ext cx="2108200" cy="585787"/>
        </p:xfrm>
        <a:graphic>
          <a:graphicData uri="http://schemas.openxmlformats.org/presentationml/2006/ole">
            <p:oleObj spid="_x0000_s48146" name="Equation" r:id="rId11" imgW="1054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suppose we are given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49157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49158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49159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49160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49163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49164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49165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49166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4025900" y="4800600"/>
          <a:ext cx="1092200" cy="1055687"/>
        </p:xfrm>
        <a:graphic>
          <a:graphicData uri="http://schemas.openxmlformats.org/presentationml/2006/ole">
            <p:oleObj spid="_x0000_s49167" name="Equation" r:id="rId12" imgW="545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location of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6144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61443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61444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61445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1446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1447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1448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1449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43200" y="4800600"/>
          <a:ext cx="3657600" cy="1055688"/>
        </p:xfrm>
        <a:graphic>
          <a:graphicData uri="http://schemas.openxmlformats.org/presentationml/2006/ole">
            <p:oleObj spid="_x0000_s61450" name="Equation" r:id="rId12" imgW="1828800" imgH="457200" progId="Equation.3">
              <p:embed/>
            </p:oleObj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2743200" y="3048000"/>
            <a:ext cx="2743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62466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62467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62468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62469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2470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2471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2472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2473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30500" y="4800600"/>
          <a:ext cx="3683000" cy="1055688"/>
        </p:xfrm>
        <a:graphic>
          <a:graphicData uri="http://schemas.openxmlformats.org/presentationml/2006/ole">
            <p:oleObj spid="_x0000_s62474" name="Equation" r:id="rId12" imgW="1841400" imgH="457200" progId="Equation.3">
              <p:embed/>
            </p:oleObj>
          </a:graphicData>
        </a:graphic>
      </p:graphicFrame>
      <p:sp>
        <p:nvSpPr>
          <p:cNvPr id="30" name="Oval 29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6553200" y="1398588"/>
          <a:ext cx="1066800" cy="1057275"/>
        </p:xfrm>
        <a:graphic>
          <a:graphicData uri="http://schemas.openxmlformats.org/presentationml/2006/ole">
            <p:oleObj spid="_x0000_s62475" name="Equation" r:id="rId13" imgW="533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3494" name="Equation" r:id="rId4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3495" name="Equation" r:id="rId5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3496" name="Equation" r:id="rId6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3497" name="Equation" r:id="rId7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628900" y="4800600"/>
          <a:ext cx="3886200" cy="1055688"/>
        </p:xfrm>
        <a:graphic>
          <a:graphicData uri="http://schemas.openxmlformats.org/presentationml/2006/ole">
            <p:oleObj spid="_x0000_s63498" name="Equation" r:id="rId8" imgW="1942920" imgH="457200" progId="Equation.3">
              <p:embed/>
            </p:oleObj>
          </a:graphicData>
        </a:graphic>
      </p:graphicFrame>
      <p:sp>
        <p:nvSpPr>
          <p:cNvPr id="30" name="Oval 29"/>
          <p:cNvSpPr/>
          <p:nvPr/>
        </p:nvSpPr>
        <p:spPr>
          <a:xfrm>
            <a:off x="1752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304800" y="1524000"/>
          <a:ext cx="1295400" cy="1057275"/>
        </p:xfrm>
        <a:graphic>
          <a:graphicData uri="http://schemas.openxmlformats.org/presentationml/2006/ole">
            <p:oleObj spid="_x0000_s63499" name="Equation" r:id="rId9" imgW="647640" imgH="457200" progId="Equation.3">
              <p:embed/>
            </p:oleObj>
          </a:graphicData>
        </a:graphic>
      </p:graphicFrame>
      <p:sp>
        <p:nvSpPr>
          <p:cNvPr id="29" name="Oval 28"/>
          <p:cNvSpPr/>
          <p:nvPr/>
        </p:nvSpPr>
        <p:spPr>
          <a:xfrm>
            <a:off x="44958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4889500" y="1524000"/>
          <a:ext cx="1117600" cy="1057275"/>
        </p:xfrm>
        <a:graphic>
          <a:graphicData uri="http://schemas.openxmlformats.org/presentationml/2006/ole">
            <p:oleObj spid="_x0000_s63500" name="Equation" r:id="rId10" imgW="5587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685</TotalTime>
  <Words>234</Words>
  <Application>Microsoft Office PowerPoint</Application>
  <PresentationFormat>On-screen Show (4:3)</PresentationFormat>
  <Paragraphs>107</Paragraphs>
  <Slides>16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Origin</vt:lpstr>
      <vt:lpstr>Equation</vt:lpstr>
      <vt:lpstr>Day 02</vt:lpstr>
      <vt:lpstr>Points and Vectors</vt:lpstr>
      <vt:lpstr>Coordinate Frames</vt:lpstr>
      <vt:lpstr>Coordinate Frames</vt:lpstr>
      <vt:lpstr>Dot Product</vt:lpstr>
      <vt:lpstr>Translation</vt:lpstr>
      <vt:lpstr>Translation 1</vt:lpstr>
      <vt:lpstr>Translation 2</vt:lpstr>
      <vt:lpstr>Translation 3</vt:lpstr>
      <vt:lpstr>Rotation</vt:lpstr>
      <vt:lpstr>Rotation 1</vt:lpstr>
      <vt:lpstr>Rotation 2</vt:lpstr>
      <vt:lpstr>Rotation 3</vt:lpstr>
      <vt:lpstr>Properties of Rotation Matrices</vt:lpstr>
      <vt:lpstr>Rotation and Translation</vt:lpstr>
      <vt:lpstr>Rotations in 3D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10</cp:revision>
  <dcterms:created xsi:type="dcterms:W3CDTF">2011-01-07T01:27:12Z</dcterms:created>
  <dcterms:modified xsi:type="dcterms:W3CDTF">2011-01-18T00:10:10Z</dcterms:modified>
</cp:coreProperties>
</file>